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4591" y="0"/>
            <a:ext cx="849481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2015-05-11T21:30:45Z</dcterms:created>
  <dcterms:modified xsi:type="dcterms:W3CDTF">2024-08-15T05:16:55Z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8392fa6862ce44d8bac306d1ac4aecdb</vt:lpwstr>
  </property>
</Properties>
</file>