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0530" y="0"/>
            <a:ext cx="9022939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CPH2591</dc:creator>
  <dcterms:created xsi:type="dcterms:W3CDTF">2015-05-11T21:30:45Z</dcterms:created>
  <dcterms:modified xsi:type="dcterms:W3CDTF">2024-08-14T08:17:33Z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9533f84de32543c6b3a85ec33368d9a0</vt:lpwstr>
  </property>
</Properties>
</file>