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72" r:id="rId1"/>
  </p:sldMasterIdLst>
  <p:notesMasterIdLst>
    <p:notesMasterId r:id="rId2"/>
  </p:notesMasterIdLst>
  <p:sldIdLst>
    <p:sldId id="260" r:id="rId3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797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32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tableStyles" Target="tableStyles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Титульный слайд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ru-RU" smtClean="0"/>
              <a:t>Образец подзаголовка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Заголовок и вертикальный текст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60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6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Вертикальный заголовок и текст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59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5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Заголовок и объект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5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Заголовок раздела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61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ru-RU" smtClean="0"/>
              <a:t>Образец текста</a:t>
            </a:r>
          </a:p>
        </p:txBody>
      </p:sp>
      <p:sp>
        <p:nvSpPr>
          <p:cNvPr id="10486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Два объекта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61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62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6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Сравнение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62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ru-RU" smtClean="0"/>
              <a:t>Образец текста</a:t>
            </a:r>
          </a:p>
        </p:txBody>
      </p:sp>
      <p:sp>
        <p:nvSpPr>
          <p:cNvPr id="104862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62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ru-RU" smtClean="0"/>
              <a:t>Образец текста</a:t>
            </a:r>
          </a:p>
        </p:txBody>
      </p:sp>
      <p:sp>
        <p:nvSpPr>
          <p:cNvPr id="104862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62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Только заголовок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58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Пустой слайд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Объект с подписью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ru-RU" smtClean="0"/>
              <a:t>Образец текста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Рисунок с подписью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603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ru-RU" smtClean="0"/>
              <a:t>Вставка рисунка</a:t>
            </a:r>
            <a:endParaRPr dirty="0" lang="en-US"/>
          </a:p>
        </p:txBody>
      </p:sp>
      <p:sp>
        <p:nvSpPr>
          <p:cNvPr id="104860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ru-RU" smtClean="0"/>
              <a:t>Образец текста</a:t>
            </a:r>
          </a:p>
        </p:txBody>
      </p:sp>
      <p:sp>
        <p:nvSpPr>
          <p:cNvPr id="10486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214244"/>
            <a:ext cx="9144000" cy="6429511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CPH2591</dc:creator>
  <dcterms:created xsi:type="dcterms:W3CDTF">2015-05-11T21:36:16Z</dcterms:created>
  <dcterms:modified xsi:type="dcterms:W3CDTF">2024-08-14T08:23:33Z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8292798bf6df44758da045d585c6152f</vt:lpwstr>
  </property>
</Properties>
</file>